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4.xml" ContentType="application/vnd.openxmlformats-officedocument.presentationml.slideLayout+xml"/>
  <Override PartName="/docProps/core.xml" ContentType="application/vnd.openxmlformats-package.core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viewProps.xml" ContentType="application/vnd.openxmlformats-officedocument.presentationml.viewProps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Layouts/slideLayout6.xml" ContentType="application/vnd.openxmlformats-officedocument.presentationml.slideLayout+xml"/>
  <Default Extension="bin" ContentType="application/vnd.openxmlformats-officedocument.presentationml.printerSettings"/>
  <Override PartName="/ppt/presentation.xml" ContentType="application/vnd.openxmlformats-officedocument.presentationml.presentation.main+xml"/>
  <Override PartName="/docProps/app.xml" ContentType="application/vnd.openxmlformats-officedocument.extended-properties+xml"/>
  <Default Extension="rels" ContentType="application/vnd.openxmlformats-package.relationships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Override PartName="/ppt/slideLayouts/slideLayout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75" d="100"/>
          <a:sy n="75" d="100"/>
        </p:scale>
        <p:origin x="-1304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printerSettings" Target="printerSettings/printerSettings1.bin"/><Relationship Id="rId6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4D1B3-221C-6B48-BB16-07EF3F35392C}" type="datetimeFigureOut">
              <a:rPr lang="en-US" smtClean="0"/>
              <a:t>8/28/12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A3452-D3D4-6B46-B9BA-8E471207BDD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4D1B3-221C-6B48-BB16-07EF3F35392C}" type="datetimeFigureOut">
              <a:rPr lang="en-US" smtClean="0"/>
              <a:t>8/28/12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A3452-D3D4-6B46-B9BA-8E471207BDD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4D1B3-221C-6B48-BB16-07EF3F35392C}" type="datetimeFigureOut">
              <a:rPr lang="en-US" smtClean="0"/>
              <a:t>8/28/12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A3452-D3D4-6B46-B9BA-8E471207BDD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4D1B3-221C-6B48-BB16-07EF3F35392C}" type="datetimeFigureOut">
              <a:rPr lang="en-US" smtClean="0"/>
              <a:t>8/28/12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A3452-D3D4-6B46-B9BA-8E471207BDD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4D1B3-221C-6B48-BB16-07EF3F35392C}" type="datetimeFigureOut">
              <a:rPr lang="en-US" smtClean="0"/>
              <a:t>8/28/12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A3452-D3D4-6B46-B9BA-8E471207BDD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4D1B3-221C-6B48-BB16-07EF3F35392C}" type="datetimeFigureOut">
              <a:rPr lang="en-US" smtClean="0"/>
              <a:t>8/28/12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A3452-D3D4-6B46-B9BA-8E471207BDD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4D1B3-221C-6B48-BB16-07EF3F35392C}" type="datetimeFigureOut">
              <a:rPr lang="en-US" smtClean="0"/>
              <a:t>8/28/12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A3452-D3D4-6B46-B9BA-8E471207BDD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4D1B3-221C-6B48-BB16-07EF3F35392C}" type="datetimeFigureOut">
              <a:rPr lang="en-US" smtClean="0"/>
              <a:t>8/28/12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A3452-D3D4-6B46-B9BA-8E471207BDD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4D1B3-221C-6B48-BB16-07EF3F35392C}" type="datetimeFigureOut">
              <a:rPr lang="en-US" smtClean="0"/>
              <a:t>8/28/12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A3452-D3D4-6B46-B9BA-8E471207BDD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4D1B3-221C-6B48-BB16-07EF3F35392C}" type="datetimeFigureOut">
              <a:rPr lang="en-US" smtClean="0"/>
              <a:t>8/28/12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A3452-D3D4-6B46-B9BA-8E471207BDD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4D1B3-221C-6B48-BB16-07EF3F35392C}" type="datetimeFigureOut">
              <a:rPr lang="en-US" smtClean="0"/>
              <a:t>8/28/12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A3452-D3D4-6B46-B9BA-8E471207BDD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C4D1B3-221C-6B48-BB16-07EF3F35392C}" type="datetimeFigureOut">
              <a:rPr lang="en-US" smtClean="0"/>
              <a:t>8/28/12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1A3452-D3D4-6B46-B9BA-8E471207BDD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Archbishop Dennis M. </a:t>
            </a:r>
            <a:r>
              <a:rPr lang="en-US" dirty="0" err="1" smtClean="0"/>
              <a:t>Schnurr</a:t>
            </a:r>
            <a:endParaRPr lang="en-US" dirty="0"/>
          </a:p>
        </p:txBody>
      </p:sp>
      <p:pic>
        <p:nvPicPr>
          <p:cNvPr id="6" name="Content Placeholder 5" descr="Archbishop Schnurr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 l="-17029" r="-17029"/>
          <a:stretch>
            <a:fillRect/>
          </a:stretch>
        </p:blipFill>
        <p:spPr/>
      </p:pic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Became of Archbishop of the Archdiocese of Cincinnati on December 21, 2009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The most important question in a young person’s life is “________________?”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0" y="6419334"/>
            <a:ext cx="1138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Mr. Farrell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35</Words>
  <Application>Microsoft Macintosh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Archbishop Dennis M. Schnurr</vt:lpstr>
    </vt:vector>
  </TitlesOfParts>
  <Company>St Francis Seraph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Archbishop Dennis M. Schnurr</dc:title>
  <dc:creator>Michael Farrell</dc:creator>
  <cp:lastModifiedBy>Michael Farrell</cp:lastModifiedBy>
  <cp:revision>1</cp:revision>
  <dcterms:created xsi:type="dcterms:W3CDTF">2012-08-28T23:04:46Z</dcterms:created>
  <dcterms:modified xsi:type="dcterms:W3CDTF">2012-08-28T23:09:28Z</dcterms:modified>
</cp:coreProperties>
</file>